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324" r:id="rId3"/>
    <p:sldId id="329" r:id="rId4"/>
    <p:sldId id="430" r:id="rId5"/>
    <p:sldId id="397" r:id="rId6"/>
    <p:sldId id="431" r:id="rId7"/>
    <p:sldId id="396" r:id="rId8"/>
    <p:sldId id="398" r:id="rId9"/>
    <p:sldId id="440" r:id="rId10"/>
    <p:sldId id="429" r:id="rId11"/>
    <p:sldId id="420" r:id="rId12"/>
    <p:sldId id="432" r:id="rId13"/>
    <p:sldId id="433" r:id="rId14"/>
    <p:sldId id="434" r:id="rId15"/>
    <p:sldId id="437" r:id="rId16"/>
    <p:sldId id="438" r:id="rId17"/>
    <p:sldId id="426" r:id="rId18"/>
    <p:sldId id="435" r:id="rId19"/>
    <p:sldId id="318" r:id="rId20"/>
    <p:sldId id="436" r:id="rId21"/>
    <p:sldId id="441" r:id="rId22"/>
    <p:sldId id="442" r:id="rId23"/>
    <p:sldId id="423" r:id="rId24"/>
    <p:sldId id="439" r:id="rId25"/>
    <p:sldId id="424" r:id="rId26"/>
    <p:sldId id="411" r:id="rId27"/>
    <p:sldId id="401" r:id="rId28"/>
    <p:sldId id="372" r:id="rId29"/>
    <p:sldId id="410" r:id="rId30"/>
    <p:sldId id="39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24" autoAdjust="0"/>
    <p:restoredTop sz="75040" autoAdjust="0"/>
  </p:normalViewPr>
  <p:slideViewPr>
    <p:cSldViewPr snapToGrid="0">
      <p:cViewPr varScale="1">
        <p:scale>
          <a:sx n="78" d="100"/>
          <a:sy n="78" d="100"/>
        </p:scale>
        <p:origin x="-1152" y="-104"/>
      </p:cViewPr>
      <p:guideLst>
        <p:guide orient="horz" pos="1483"/>
        <p:guide pos="1619"/>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03/02/2014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testing with a particular focus on testing the functionality of the product – is the product doing what it is supposed to do.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 much of what type of testing should we do?</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a:t>
            </a:r>
            <a:r>
              <a:rPr lang="en-US" baseline="0" dirty="0" smtClean="0"/>
              <a:t> very broad brush answer is “take a look at the software testing pyramid”.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203879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beautiful cloud of manual</a:t>
            </a:r>
            <a:r>
              <a:rPr lang="en-US" baseline="0" dirty="0" smtClean="0"/>
              <a:t> testing, with some manual test that have been automated, a few software level tests thrown in their by the enthusiastic and some unit tests written by the rebellious.</a:t>
            </a:r>
          </a:p>
          <a:p>
            <a:endParaRPr lang="en-US" baseline="0" dirty="0" smtClean="0"/>
          </a:p>
          <a:p>
            <a:r>
              <a:rPr lang="en-US" baseline="0" dirty="0" smtClean="0"/>
              <a:t>Somewhat costly to maintain, somewhat slow to run, but a hell of a lot better than no automated tests at all, so if you have reached this point, good work! You can go further.</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are the point of tests? Broadly I think there are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also don’t really think that user acceptance testers or manual testers in general should be bored, I think they should be freed up to do the types of testing that only humans can do, because if your product has an API or a UI then it’s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on. If you are familiar with version control and a </a:t>
            </a:r>
            <a:r>
              <a:rPr lang="en-US" baseline="0" dirty="0" err="1" smtClean="0"/>
              <a:t>github</a:t>
            </a:r>
            <a:r>
              <a:rPr lang="en-US" baseline="0" dirty="0" smtClean="0"/>
              <a:t> style workflow we test the potential merge product of pull-requests before accepting the request.</a:t>
            </a:r>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live.</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delivery</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a:t>
            </a:r>
            <a:r>
              <a:rPr lang="en-US" sz="3600" dirty="0" smtClean="0">
                <a:solidFill>
                  <a:srgbClr val="FFF5E9"/>
                </a:solidFill>
              </a:rPr>
              <a:t>FT Web App </a:t>
            </a:r>
            <a:r>
              <a:rPr lang="en-US" sz="3600" dirty="0" smtClean="0">
                <a:solidFill>
                  <a:srgbClr val="FFF5E9"/>
                </a:solidFill>
              </a:rPr>
              <a:t>and</a:t>
            </a:r>
            <a:r>
              <a:rPr lang="en-US" sz="3600" dirty="0" smtClean="0">
                <a:solidFill>
                  <a:srgbClr val="FFF5E9"/>
                </a:solidFill>
              </a:rPr>
              <a:t>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endParaRPr lang="en-US" sz="2800" dirty="0" smtClean="0">
              <a:solidFill>
                <a:srgbClr val="FFF5E9"/>
              </a:solidFill>
            </a:endParaRP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51001"/>
            <a:ext cx="7772400" cy="4117978"/>
          </a:xfrm>
        </p:spPr>
        <p:txBody>
          <a:bodyPr/>
          <a:lstStyle/>
          <a:p>
            <a:r>
              <a:rPr lang="en-US" dirty="0" smtClean="0"/>
              <a:t>The software testing pyramid</a:t>
            </a:r>
            <a:endParaRPr lang="en-US" dirty="0"/>
          </a:p>
        </p:txBody>
      </p:sp>
    </p:spTree>
    <p:extLst>
      <p:ext uri="{BB962C8B-B14F-4D97-AF65-F5344CB8AC3E}">
        <p14:creationId xmlns:p14="http://schemas.microsoft.com/office/powerpoint/2010/main" val="3286688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85554"/>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518977"/>
            <a:ext cx="2110822" cy="400110"/>
          </a:xfrm>
          <a:prstGeom prst="rect">
            <a:avLst/>
          </a:prstGeom>
          <a:noFill/>
        </p:spPr>
        <p:txBody>
          <a:bodyPr wrap="square" rtlCol="0">
            <a:spAutoFit/>
          </a:bodyPr>
          <a:lstStyle/>
          <a:p>
            <a:pPr algn="ctr"/>
            <a:r>
              <a:rPr lang="en-US" sz="2000" dirty="0" smtClean="0"/>
              <a:t>Functional Testing</a:t>
            </a:r>
            <a:endParaRPr lang="en-US" sz="2000" dirty="0"/>
          </a:p>
        </p:txBody>
      </p:sp>
      <p:sp>
        <p:nvSpPr>
          <p:cNvPr id="15" name="TextBox 14"/>
          <p:cNvSpPr txBox="1"/>
          <p:nvPr/>
        </p:nvSpPr>
        <p:spPr>
          <a:xfrm>
            <a:off x="3396861" y="3785933"/>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352510"/>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19466"/>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t>
            </a:r>
            <a:r>
              <a:rPr lang="en-US" dirty="0" smtClean="0"/>
              <a:t>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aid in code design and refactoring (unit tests).</a:t>
            </a:r>
          </a:p>
          <a:p>
            <a:r>
              <a:rPr lang="en-US" dirty="0" smtClean="0"/>
              <a:t>To give </a:t>
            </a:r>
            <a:r>
              <a:rPr lang="en-US" b="1" dirty="0" smtClean="0"/>
              <a:t>fast</a:t>
            </a:r>
            <a:r>
              <a:rPr lang="en-US" dirty="0" smtClean="0"/>
              <a:t> feedback to developers, flag problems while the developer is still thinking about the task.</a:t>
            </a:r>
          </a:p>
          <a:p>
            <a:r>
              <a:rPr lang="en-US" dirty="0" smtClean="0"/>
              <a:t>Making sure the product isn’t broken (user acceptance testers should be bored).</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tests.</a:t>
            </a:r>
          </a:p>
          <a:p>
            <a:r>
              <a:rPr lang="en-US" dirty="0" smtClean="0"/>
              <a:t>No automated functional tests.</a:t>
            </a:r>
          </a:p>
          <a:p>
            <a:r>
              <a:rPr lang="en-US" dirty="0" smtClean="0"/>
              <a:t>Quite a few automated </a:t>
            </a:r>
            <a:r>
              <a:rPr lang="en-US" dirty="0" err="1" smtClean="0"/>
              <a:t>integrationish-unitish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tests – but finding many fewer issues and less serious issues.</a:t>
            </a:r>
          </a:p>
          <a:p>
            <a:r>
              <a:rPr lang="en-US" dirty="0" smtClean="0"/>
              <a:t>Lots of automated functional tests.</a:t>
            </a:r>
          </a:p>
          <a:p>
            <a:r>
              <a:rPr lang="en-US" dirty="0" smtClean="0"/>
              <a:t>Lots of automated </a:t>
            </a:r>
            <a:r>
              <a:rPr lang="en-US" dirty="0" err="1" smtClean="0"/>
              <a:t>integrationish-unitish</a:t>
            </a:r>
            <a:r>
              <a:rPr lang="en-US" dirty="0" smtClean="0"/>
              <a:t> 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Stuff!</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endParaRPr lang="en-US" dirty="0"/>
          </a:p>
          <a:p>
            <a:r>
              <a:rPr lang="en-US" dirty="0" smtClean="0"/>
              <a:t>When the main branch changes, and periodically outside working hours.</a:t>
            </a:r>
          </a:p>
          <a:p>
            <a:r>
              <a:rPr lang="en-US" dirty="0" smtClean="0"/>
              <a:t>Hourly against the live product.</a:t>
            </a:r>
            <a:endParaRPr lang="en-US" dirty="0"/>
          </a:p>
        </p:txBody>
      </p:sp>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lstStyle/>
          <a:p>
            <a:r>
              <a:rPr lang="en-US" dirty="0" smtClean="0"/>
              <a:t>Continuous delivery – removing artificial blocking relationships between features.</a:t>
            </a:r>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Stuff!</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t>
            </a:r>
            <a:r>
              <a:rPr lang="en-US" dirty="0" smtClean="0"/>
              <a:t>and articles </a:t>
            </a:r>
            <a:br>
              <a:rPr lang="en-US" dirty="0" smtClean="0"/>
            </a:br>
            <a:r>
              <a:rPr lang="en-US" dirty="0" smtClean="0">
                <a:hlinkClick r:id="rId4"/>
              </a:rPr>
              <a:t>http://</a:t>
            </a:r>
            <a:r>
              <a:rPr lang="en-US" dirty="0" smtClean="0">
                <a:hlinkClick r:id="rId4"/>
              </a:rPr>
              <a:t>labs.ft.com</a:t>
            </a:r>
            <a:endParaRPr lang="en-US" dirty="0" smtClean="0"/>
          </a:p>
          <a:p>
            <a:r>
              <a:rPr lang="en-US" dirty="0" smtClean="0"/>
              <a:t>On </a:t>
            </a:r>
            <a:r>
              <a:rPr lang="en-US" dirty="0"/>
              <a:t>device testing</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1" y="1604002"/>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22974"/>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a:t>
            </a:r>
            <a:r>
              <a:rPr lang="en-US" sz="2600" dirty="0" err="1" smtClean="0">
                <a:solidFill>
                  <a:srgbClr val="FFF5E9"/>
                </a:solidFill>
                <a:latin typeface="Houschka Pro DemiBold"/>
                <a:cs typeface="Houschka Pro DemiBold"/>
              </a:rPr>
              <a:t>.cresswell@ft.com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a:t>
            </a:r>
            <a:r>
              <a:rPr lang="en-US" sz="2600" dirty="0" smtClean="0">
                <a:solidFill>
                  <a:srgbClr val="FFF5E9"/>
                </a:solidFill>
                <a:latin typeface="Houschka Pro DemiBold"/>
                <a:cs typeface="Houschka Pro DemiBold"/>
              </a:rPr>
              <a:t>)</a:t>
            </a: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33260</TotalTime>
  <Words>1343</Words>
  <Application>Microsoft Macintosh PowerPoint</Application>
  <PresentationFormat>On-screen Show (4:3)</PresentationFormat>
  <Paragraphs>166</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The software testing pyramid</vt:lpstr>
      <vt:lpstr>Test Pyramid</vt:lpstr>
      <vt:lpstr>What happens when you retrofit automated testing to a project?</vt:lpstr>
      <vt:lpstr>Test Ice-cream</vt:lpstr>
      <vt:lpstr>What are the point of tests?</vt:lpstr>
      <vt:lpstr>What are the point of tests?</vt:lpstr>
      <vt:lpstr>Where were we 6 months ago?</vt:lpstr>
      <vt:lpstr>Where were we 6 months ago?</vt:lpstr>
      <vt:lpstr>Where are we today?</vt:lpstr>
      <vt:lpstr>Where are we today?</vt:lpstr>
      <vt:lpstr>Functional testing</vt:lpstr>
      <vt:lpstr>Functional testing</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476</cp:revision>
  <dcterms:created xsi:type="dcterms:W3CDTF">2012-04-20T20:34:00Z</dcterms:created>
  <dcterms:modified xsi:type="dcterms:W3CDTF">2014-02-04T12:17:40Z</dcterms:modified>
  <cp:category/>
</cp:coreProperties>
</file>